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9" r:id="rId3"/>
    <p:sldId id="260" r:id="rId4"/>
    <p:sldId id="263" r:id="rId5"/>
    <p:sldId id="261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>
      <p:cViewPr varScale="1">
        <p:scale>
          <a:sx n="62" d="100"/>
          <a:sy n="62" d="100"/>
        </p:scale>
        <p:origin x="792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microsoft.com/office/2016/11/relationships/changesInfo" Target="changesInfos/changesInfo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rsh.wadi@gmail.com" userId="e5506b724bdccf12" providerId="LiveId" clId="{C8933961-1450-40F9-A776-F7151955E65C}"/>
    <pc:docChg chg="undo custSel delSld modSld sldOrd">
      <pc:chgData name="darsh.wadi@gmail.com" userId="e5506b724bdccf12" providerId="LiveId" clId="{C8933961-1450-40F9-A776-F7151955E65C}" dt="2024-08-14T11:19:22.282" v="651" actId="20577"/>
      <pc:docMkLst>
        <pc:docMk/>
      </pc:docMkLst>
      <pc:sldChg chg="modSp mod">
        <pc:chgData name="darsh.wadi@gmail.com" userId="e5506b724bdccf12" providerId="LiveId" clId="{C8933961-1450-40F9-A776-F7151955E65C}" dt="2024-08-14T11:19:22.282" v="651" actId="20577"/>
        <pc:sldMkLst>
          <pc:docMk/>
          <pc:sldMk cId="4267640638" sldId="256"/>
        </pc:sldMkLst>
        <pc:spChg chg="mod">
          <ac:chgData name="darsh.wadi@gmail.com" userId="e5506b724bdccf12" providerId="LiveId" clId="{C8933961-1450-40F9-A776-F7151955E65C}" dt="2024-08-14T11:19:22.282" v="651" actId="20577"/>
          <ac:spMkLst>
            <pc:docMk/>
            <pc:sldMk cId="4267640638" sldId="256"/>
            <ac:spMk id="2" creationId="{95D08894-9BAD-8F46-F0E5-05D499F2AC6C}"/>
          </ac:spMkLst>
        </pc:spChg>
        <pc:spChg chg="mod">
          <ac:chgData name="darsh.wadi@gmail.com" userId="e5506b724bdccf12" providerId="LiveId" clId="{C8933961-1450-40F9-A776-F7151955E65C}" dt="2024-08-14T11:19:00.427" v="644" actId="20577"/>
          <ac:spMkLst>
            <pc:docMk/>
            <pc:sldMk cId="4267640638" sldId="256"/>
            <ac:spMk id="3" creationId="{8B7B1E93-A8A9-EE9B-89A6-95D7732CB51C}"/>
          </ac:spMkLst>
        </pc:spChg>
      </pc:sldChg>
      <pc:sldChg chg="delSp modSp mod modClrScheme chgLayout">
        <pc:chgData name="darsh.wadi@gmail.com" userId="e5506b724bdccf12" providerId="LiveId" clId="{C8933961-1450-40F9-A776-F7151955E65C}" dt="2024-08-12T15:51:22.393" v="376" actId="207"/>
        <pc:sldMkLst>
          <pc:docMk/>
          <pc:sldMk cId="3155571130" sldId="259"/>
        </pc:sldMkLst>
        <pc:spChg chg="del mod">
          <ac:chgData name="darsh.wadi@gmail.com" userId="e5506b724bdccf12" providerId="LiveId" clId="{C8933961-1450-40F9-A776-F7151955E65C}" dt="2024-08-12T15:46:37.699" v="11" actId="700"/>
          <ac:spMkLst>
            <pc:docMk/>
            <pc:sldMk cId="3155571130" sldId="259"/>
            <ac:spMk id="2" creationId="{61A8395F-A362-CF88-7425-332E771F25CC}"/>
          </ac:spMkLst>
        </pc:spChg>
        <pc:spChg chg="mod ord">
          <ac:chgData name="darsh.wadi@gmail.com" userId="e5506b724bdccf12" providerId="LiveId" clId="{C8933961-1450-40F9-A776-F7151955E65C}" dt="2024-08-12T15:51:22.393" v="376" actId="207"/>
          <ac:spMkLst>
            <pc:docMk/>
            <pc:sldMk cId="3155571130" sldId="259"/>
            <ac:spMk id="3" creationId="{908C32EA-59CD-B86A-A538-BA45516453D9}"/>
          </ac:spMkLst>
        </pc:spChg>
      </pc:sldChg>
      <pc:sldChg chg="delSp modSp mod modClrScheme chgLayout">
        <pc:chgData name="darsh.wadi@gmail.com" userId="e5506b724bdccf12" providerId="LiveId" clId="{C8933961-1450-40F9-A776-F7151955E65C}" dt="2024-08-12T15:52:07.793" v="406" actId="207"/>
        <pc:sldMkLst>
          <pc:docMk/>
          <pc:sldMk cId="699255489" sldId="260"/>
        </pc:sldMkLst>
        <pc:spChg chg="del mod">
          <ac:chgData name="darsh.wadi@gmail.com" userId="e5506b724bdccf12" providerId="LiveId" clId="{C8933961-1450-40F9-A776-F7151955E65C}" dt="2024-08-12T15:51:38.361" v="389" actId="700"/>
          <ac:spMkLst>
            <pc:docMk/>
            <pc:sldMk cId="699255489" sldId="260"/>
            <ac:spMk id="2" creationId="{7F3A284D-80AA-56E6-32AF-7541906F30A1}"/>
          </ac:spMkLst>
        </pc:spChg>
        <pc:spChg chg="mod ord">
          <ac:chgData name="darsh.wadi@gmail.com" userId="e5506b724bdccf12" providerId="LiveId" clId="{C8933961-1450-40F9-A776-F7151955E65C}" dt="2024-08-12T15:52:07.793" v="406" actId="207"/>
          <ac:spMkLst>
            <pc:docMk/>
            <pc:sldMk cId="699255489" sldId="260"/>
            <ac:spMk id="3" creationId="{501CAAE6-C9D7-F6FF-2B6D-019EF4214756}"/>
          </ac:spMkLst>
        </pc:spChg>
      </pc:sldChg>
      <pc:sldChg chg="delSp modSp mod modClrScheme chgLayout">
        <pc:chgData name="darsh.wadi@gmail.com" userId="e5506b724bdccf12" providerId="LiveId" clId="{C8933961-1450-40F9-A776-F7151955E65C}" dt="2024-08-12T15:55:24.164" v="623" actId="20577"/>
        <pc:sldMkLst>
          <pc:docMk/>
          <pc:sldMk cId="263090050" sldId="261"/>
        </pc:sldMkLst>
        <pc:spChg chg="del mod">
          <ac:chgData name="darsh.wadi@gmail.com" userId="e5506b724bdccf12" providerId="LiveId" clId="{C8933961-1450-40F9-A776-F7151955E65C}" dt="2024-08-12T15:52:36.078" v="435" actId="700"/>
          <ac:spMkLst>
            <pc:docMk/>
            <pc:sldMk cId="263090050" sldId="261"/>
            <ac:spMk id="2" creationId="{E9F1759E-8248-AEC7-1C42-71E73E03523A}"/>
          </ac:spMkLst>
        </pc:spChg>
        <pc:spChg chg="mod ord">
          <ac:chgData name="darsh.wadi@gmail.com" userId="e5506b724bdccf12" providerId="LiveId" clId="{C8933961-1450-40F9-A776-F7151955E65C}" dt="2024-08-12T15:55:24.164" v="623" actId="20577"/>
          <ac:spMkLst>
            <pc:docMk/>
            <pc:sldMk cId="263090050" sldId="261"/>
            <ac:spMk id="3" creationId="{422A6FF2-043C-57E7-861E-E2657FC56C7F}"/>
          </ac:spMkLst>
        </pc:spChg>
      </pc:sldChg>
      <pc:sldChg chg="modSp del mod">
        <pc:chgData name="darsh.wadi@gmail.com" userId="e5506b724bdccf12" providerId="LiveId" clId="{C8933961-1450-40F9-A776-F7151955E65C}" dt="2024-08-12T15:55:32.360" v="624" actId="2696"/>
        <pc:sldMkLst>
          <pc:docMk/>
          <pc:sldMk cId="3901501671" sldId="262"/>
        </pc:sldMkLst>
        <pc:spChg chg="mod">
          <ac:chgData name="darsh.wadi@gmail.com" userId="e5506b724bdccf12" providerId="LiveId" clId="{C8933961-1450-40F9-A776-F7151955E65C}" dt="2024-08-12T15:53:01.164" v="442" actId="20577"/>
          <ac:spMkLst>
            <pc:docMk/>
            <pc:sldMk cId="3901501671" sldId="262"/>
            <ac:spMk id="2" creationId="{A291993B-D6D6-F335-8E1A-10D3EA5CDD1F}"/>
          </ac:spMkLst>
        </pc:spChg>
      </pc:sldChg>
      <pc:sldChg chg="modSp mod ord">
        <pc:chgData name="darsh.wadi@gmail.com" userId="e5506b724bdccf12" providerId="LiveId" clId="{C8933961-1450-40F9-A776-F7151955E65C}" dt="2024-08-12T15:52:26.663" v="430"/>
        <pc:sldMkLst>
          <pc:docMk/>
          <pc:sldMk cId="2379916894" sldId="263"/>
        </pc:sldMkLst>
        <pc:spChg chg="mod">
          <ac:chgData name="darsh.wadi@gmail.com" userId="e5506b724bdccf12" providerId="LiveId" clId="{C8933961-1450-40F9-A776-F7151955E65C}" dt="2024-08-12T15:52:22.562" v="428" actId="20577"/>
          <ac:spMkLst>
            <pc:docMk/>
            <pc:sldMk cId="2379916894" sldId="263"/>
            <ac:spMk id="2" creationId="{855BF7B7-407A-D8AB-BA0C-CC2CBCE951CF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1E5D18FB-3142-4D51-8F3F-90E35A774CF5}" type="datetimeFigureOut">
              <a:rPr lang="en-US" smtClean="0"/>
              <a:t>8/20/2024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C11B9EC5-C8AC-4064-9A78-E0D268AC6C31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22912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5D18FB-3142-4D51-8F3F-90E35A774CF5}" type="datetimeFigureOut">
              <a:rPr lang="en-US" smtClean="0"/>
              <a:t>8/20/2024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B9EC5-C8AC-4064-9A78-E0D268AC6C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1459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5D18FB-3142-4D51-8F3F-90E35A774CF5}" type="datetimeFigureOut">
              <a:rPr lang="en-US" smtClean="0"/>
              <a:t>8/20/2024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B9EC5-C8AC-4064-9A78-E0D268AC6C31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64169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5D18FB-3142-4D51-8F3F-90E35A774CF5}" type="datetimeFigureOut">
              <a:rPr lang="en-US" smtClean="0"/>
              <a:t>8/20/2024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B9EC5-C8AC-4064-9A78-E0D268AC6C31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82516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5D18FB-3142-4D51-8F3F-90E35A774CF5}" type="datetimeFigureOut">
              <a:rPr lang="en-US" smtClean="0"/>
              <a:t>8/20/2024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B9EC5-C8AC-4064-9A78-E0D268AC6C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0615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5D18FB-3142-4D51-8F3F-90E35A774CF5}" type="datetimeFigureOut">
              <a:rPr lang="en-US" smtClean="0"/>
              <a:t>8/20/2024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B9EC5-C8AC-4064-9A78-E0D268AC6C31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946496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5D18FB-3142-4D51-8F3F-90E35A774CF5}" type="datetimeFigureOut">
              <a:rPr lang="en-US" smtClean="0"/>
              <a:t>8/20/2024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B9EC5-C8AC-4064-9A78-E0D268AC6C31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707234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5D18FB-3142-4D51-8F3F-90E35A774CF5}" type="datetimeFigureOut">
              <a:rPr lang="en-US" smtClean="0"/>
              <a:t>8/20/2024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B9EC5-C8AC-4064-9A78-E0D268AC6C31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427639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5D18FB-3142-4D51-8F3F-90E35A774CF5}" type="datetimeFigureOut">
              <a:rPr lang="en-US" smtClean="0"/>
              <a:t>8/20/2024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B9EC5-C8AC-4064-9A78-E0D268AC6C31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69652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5D18FB-3142-4D51-8F3F-90E35A774CF5}" type="datetimeFigureOut">
              <a:rPr lang="en-US" smtClean="0"/>
              <a:t>8/20/2024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B9EC5-C8AC-4064-9A78-E0D268AC6C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1349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5D18FB-3142-4D51-8F3F-90E35A774CF5}" type="datetimeFigureOut">
              <a:rPr lang="en-US" smtClean="0"/>
              <a:t>8/20/2024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B9EC5-C8AC-4064-9A78-E0D268AC6C31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43787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5D18FB-3142-4D51-8F3F-90E35A774CF5}" type="datetimeFigureOut">
              <a:rPr lang="en-US" smtClean="0"/>
              <a:t>8/20/2024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B9EC5-C8AC-4064-9A78-E0D268AC6C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4139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5D18FB-3142-4D51-8F3F-90E35A774CF5}" type="datetimeFigureOut">
              <a:rPr lang="en-US" smtClean="0"/>
              <a:t>8/20/2024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B9EC5-C8AC-4064-9A78-E0D268AC6C31}" type="slidenum">
              <a:rPr lang="en-US" smtClean="0"/>
              <a:t>‹#›</a:t>
            </a:fld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61482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5D18FB-3142-4D51-8F3F-90E35A774CF5}" type="datetimeFigureOut">
              <a:rPr lang="en-US" smtClean="0"/>
              <a:t>8/20/2024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B9EC5-C8AC-4064-9A78-E0D268AC6C31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3965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5D18FB-3142-4D51-8F3F-90E35A774CF5}" type="datetimeFigureOut">
              <a:rPr lang="en-US" smtClean="0"/>
              <a:t>8/20/2024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B9EC5-C8AC-4064-9A78-E0D268AC6C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36883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5D18FB-3142-4D51-8F3F-90E35A774CF5}" type="datetimeFigureOut">
              <a:rPr lang="en-US" smtClean="0"/>
              <a:t>8/20/2024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B9EC5-C8AC-4064-9A78-E0D268AC6C31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14186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5D18FB-3142-4D51-8F3F-90E35A774CF5}" type="datetimeFigureOut">
              <a:rPr lang="en-US" smtClean="0"/>
              <a:t>8/20/2024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B9EC5-C8AC-4064-9A78-E0D268AC6C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5022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1E5D18FB-3142-4D51-8F3F-90E35A774CF5}" type="datetimeFigureOut">
              <a:rPr lang="en-US" smtClean="0"/>
              <a:t>8/20/2024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C11B9EC5-C8AC-4064-9A78-E0D268AC6C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8225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lickr.com/photos/dinesh_valke/433755440/" TargetMode="External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hyperlink" Target="https://commons.wikimedia.org/wiki/File:Casuarina_equesitifolia_tree.jpg" TargetMode="External"/><Relationship Id="rId4" Type="http://schemas.openxmlformats.org/officeDocument/2006/relationships/image" Target="../media/image8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dinesh_valke/356913476" TargetMode="External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pxhere.com/fi/photo/1180166" TargetMode="External"/><Relationship Id="rId4" Type="http://schemas.openxmlformats.org/officeDocument/2006/relationships/image" Target="../media/image11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8DF537-35F3-23B2-E16B-D244F685BE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400" b="1" dirty="0" err="1">
                <a:solidFill>
                  <a:schemeClr val="tx1"/>
                </a:solidFill>
                <a:latin typeface="Algerian" panose="04020705040A02060702" pitchFamily="82" charset="0"/>
                <a:cs typeface="Times New Roman" panose="02020603050405020304" pitchFamily="18" charset="0"/>
              </a:rPr>
              <a:t>Suru</a:t>
            </a:r>
            <a:br>
              <a:rPr lang="en-US" sz="4400" b="1" dirty="0">
                <a:solidFill>
                  <a:schemeClr val="tx1"/>
                </a:solidFill>
                <a:latin typeface="Algerian" panose="04020705040A02060702" pitchFamily="82" charset="0"/>
                <a:cs typeface="Times New Roman" panose="02020603050405020304" pitchFamily="18" charset="0"/>
              </a:rPr>
            </a:br>
            <a:endParaRPr lang="en-US" b="1" dirty="0">
              <a:solidFill>
                <a:schemeClr val="tx1"/>
              </a:solidFill>
              <a:latin typeface="Algerian" panose="04020705040A02060702" pitchFamily="82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8CF6A4C-E78F-6F9C-2F68-AEAD1E37F5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295402" y="1770062"/>
            <a:ext cx="4423833" cy="3317875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5967BBD-DF3E-B800-4934-6FF4AE2CEB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5637042" y="1770062"/>
            <a:ext cx="3732990" cy="331787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B6D3F54-7971-3E04-420F-94099E5D03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61050" y="1760612"/>
            <a:ext cx="3890674" cy="33273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8475E51-C9D2-1411-AE6C-959300945246}"/>
              </a:ext>
            </a:extLst>
          </p:cNvPr>
          <p:cNvSpPr txBox="1"/>
          <p:nvPr/>
        </p:nvSpPr>
        <p:spPr>
          <a:xfrm>
            <a:off x="3287730" y="5543251"/>
            <a:ext cx="691707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NEAR MAIN GATE –AIS CAMPUS WAKAD</a:t>
            </a:r>
            <a:br>
              <a:rPr 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73979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8C32EA-59CD-B86A-A538-BA45516453D9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923109" y="1033463"/>
            <a:ext cx="9601200" cy="4870948"/>
          </a:xfrm>
        </p:spPr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Common Name     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   Coastal she-oak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Scientific Name     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Casuarina equisetifolia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Family Name         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    Casuarinaceae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Habit         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: The Suru tree is a fast-growing, evergreen tree with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a distinctive needle-like foliage and a tall, slender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trunk, commonly found in coastal regions and sandy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soils.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Distribution            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 The Suru tree is widely distributed across tropical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and subtropical coastal regions of Asia, Australia,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and the Pacific Islands. </a:t>
            </a:r>
          </a:p>
        </p:txBody>
      </p:sp>
    </p:spTree>
    <p:extLst>
      <p:ext uri="{BB962C8B-B14F-4D97-AF65-F5344CB8AC3E}">
        <p14:creationId xmlns:p14="http://schemas.microsoft.com/office/powerpoint/2010/main" val="31555711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1CAAE6-C9D7-F6FF-2B6D-019EF4214756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097280" y="1137966"/>
            <a:ext cx="9601200" cy="3317875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Description </a:t>
            </a:r>
          </a:p>
          <a:p>
            <a:pPr>
              <a:buFont typeface="Wingdings" panose="05000000000000000000" pitchFamily="2" charset="2"/>
              <a:buChar char="v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Suru tree is an evergreen tree characterized by its slender, columnar trunk and unique needle-like foliage.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Its small, inconspicuous flowers are followed by woody, cone-like fruit.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tree has a rugged bark and a deep, extensive root system, making it well-suited to coastal and sandy environments.</a:t>
            </a:r>
          </a:p>
        </p:txBody>
      </p:sp>
    </p:spTree>
    <p:extLst>
      <p:ext uri="{BB962C8B-B14F-4D97-AF65-F5344CB8AC3E}">
        <p14:creationId xmlns:p14="http://schemas.microsoft.com/office/powerpoint/2010/main" val="6992554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5BF7B7-407A-D8AB-BA0C-CC2CBCE951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FF28E83-A41B-5813-2A2E-0EC4D3E38E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295402" y="2421731"/>
            <a:ext cx="4423833" cy="3317875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C7A2AB2-44F4-2AE7-EABC-138F18C7B9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5986535" y="2421731"/>
            <a:ext cx="4857750" cy="3317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9168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2A6FF2-043C-57E7-861E-E2657FC56C7F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097280" y="783771"/>
            <a:ext cx="9601200" cy="5373189"/>
          </a:xfrm>
        </p:spPr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Erosion Control: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Its extensive root system stabilizes soil and prevents 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coastal erosion.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Timber: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wood is durable and used for construction, furniture, and 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fuel.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Reforestation: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is often planted in reclamation projects to restore 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degraded lands.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Environmental Benefits: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helps improve soil fertility by fixing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nitrogen, which benefits surrounding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vegetation.</a:t>
            </a: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09005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51</TotalTime>
  <Words>219</Words>
  <Application>Microsoft Office PowerPoint</Application>
  <PresentationFormat>Widescreen</PresentationFormat>
  <Paragraphs>27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1" baseType="lpstr">
      <vt:lpstr>Algerian</vt:lpstr>
      <vt:lpstr>Arial</vt:lpstr>
      <vt:lpstr>Garamond</vt:lpstr>
      <vt:lpstr>Times New Roman</vt:lpstr>
      <vt:lpstr>Wingdings</vt:lpstr>
      <vt:lpstr>Organic</vt:lpstr>
      <vt:lpstr>Suru </vt:lpstr>
      <vt:lpstr>PowerPoint Presentation</vt:lpstr>
      <vt:lpstr>PowerPoint Presentation</vt:lpstr>
      <vt:lpstr>Uses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darsh.wadi@gmail.com</dc:creator>
  <cp:lastModifiedBy>sunil kulkarni</cp:lastModifiedBy>
  <cp:revision>3</cp:revision>
  <dcterms:created xsi:type="dcterms:W3CDTF">2024-08-11T13:08:18Z</dcterms:created>
  <dcterms:modified xsi:type="dcterms:W3CDTF">2024-08-20T16:00:00Z</dcterms:modified>
</cp:coreProperties>
</file>